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3" r:id="rId4"/>
    <p:sldId id="257" r:id="rId5"/>
    <p:sldId id="258" r:id="rId6"/>
    <p:sldId id="259" r:id="rId7"/>
    <p:sldId id="260" r:id="rId8"/>
    <p:sldId id="261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3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B6F0-E4DF-954F-90EA-4E9EFE99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588C-0A0F-DA69-DAB7-EB447088A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324B-E162-D6BD-7974-1D1E4ED6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6C64E-7EC2-5FF2-A36F-D0A48170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46D7-964E-C976-796D-757BAE50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29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6D83-7C06-8F44-BE5F-D0E19815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C6C70-875A-D639-DD31-72F9252B2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D01A-A66D-CCDB-1E52-1F203C4F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51FDB-47FE-23D0-48E1-4C0BB440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F11C-88F5-2D69-6954-6501CA38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02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AD0C4-7AC1-9C9A-6BF3-598994B51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53296-8B7E-8769-353B-21602D14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A96F-3B7B-3D72-5AEA-DE46DC9C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AFC3-87CE-10E1-BD4A-3979D601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B5F5-1BF3-8182-0109-75E36F42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8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ED-DF5B-5076-915A-488DE757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4853-59C3-5E79-62D4-A24E2548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5AEE-FEE7-9DCE-12A0-844F2D1C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3F236-3667-117A-2B6A-C128C718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7D8E6-589D-B03A-9FD9-F8E20318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01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11A8-83CA-3DCE-20D0-42B8030A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C2D94-9030-7AA8-7F04-817ADADB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78BD-E4CB-9561-2821-9F036A21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76A6-32AD-DF4D-E1A6-703919DA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34C5E-6505-0455-3E4C-3AFD9573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92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6BC7-C4B5-237A-C306-1E50C50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F15B-F760-4774-EC08-90AB3AB4C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237DD-2B26-EF15-E327-D218E78B0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5B65B-710B-3F15-F03B-790380D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C0CE9-B631-D32D-9B1A-7216CEBA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63349-85EF-8A55-FEDB-0E9983B2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33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CCF1-4D08-8ED9-BCB7-736E564C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6AD39-9EAA-69D2-4304-369356FAF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762CE-25FE-88AE-88E9-F64434B6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F045D-2775-76DC-DAC7-94A2EFCED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2BE86-2148-F4E1-7954-17F5E6EC7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A5C26-0110-F4BF-181B-FE9068FA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104C8-B882-3C08-FDA6-ED339F55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5773D-F173-6AC8-A129-5F731233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0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4F78-CD77-527F-3458-FAAE471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6FC7C-3EB0-DC5F-7107-D79E000F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E899B-F021-9EFD-0F80-2B106C2C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8E128-662C-2CB3-284F-E75CAFFB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61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1430E-795A-BBDF-C88E-AEE85FD7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031C7-485D-C624-2CEE-94144E8B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0A9CC-1B72-8296-FBD5-3E062B90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68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2EA6-21A6-2214-12CA-0AC49114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6637-88B0-3B45-A505-76C7A728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36F2A-B5E9-D390-6D64-747EB381C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F78C-8A38-4EE0-102F-7C9F18A8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06347-5AD9-2474-AD08-C0442EC3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61C65-F78E-E338-7B12-4565FA31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9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07BB-B59B-550D-4BEF-1AB514C5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9544B-C5BF-3050-62CC-A1E67730C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600A1-F295-0F17-C284-573D71A69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0FE4D-9013-7296-5AE8-88795E35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5E860-D533-CC45-CB12-1C7881B6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5FCBF-6221-48EB-1A70-7367EA00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9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22ADD-EDBC-F47F-57BD-64F3C262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D1AC3-FCF0-2998-42FC-0F3A22E66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27BAA-C70A-8B35-1B7D-F3D0C0E0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78E6-81C5-404B-B132-90DFD868F4EA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032F-CDDA-CA70-05D6-A72EB46D4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BDF0-0B6A-2A3E-9E5F-0031E2E3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499C8-E0CC-486C-B288-F693FD89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23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A18E-143A-A707-73DB-C9EDF275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5A185-8BF9-CD47-0321-E0C9C1691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79A5F-7A4F-DC1B-75F9-B4EDE1541874}"/>
              </a:ext>
            </a:extLst>
          </p:cNvPr>
          <p:cNvSpPr txBox="1"/>
          <p:nvPr/>
        </p:nvSpPr>
        <p:spPr>
          <a:xfrm>
            <a:off x="3910194" y="110885"/>
            <a:ext cx="512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ighlight>
                  <a:srgbClr val="00FF00"/>
                </a:highlight>
              </a:rPr>
              <a:t>Netflix Business Model &amp; Problem-Solving Deep Dive</a:t>
            </a:r>
          </a:p>
        </p:txBody>
      </p:sp>
    </p:spTree>
    <p:extLst>
      <p:ext uri="{BB962C8B-B14F-4D97-AF65-F5344CB8AC3E}">
        <p14:creationId xmlns:p14="http://schemas.microsoft.com/office/powerpoint/2010/main" val="283396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8D00-EB69-32B9-FA2F-A18CC799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F570C5-52B7-F27B-B032-C0402BAA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661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FE8A-C49F-B9CF-02B2-3BAB0B1A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FC69-B147-0FAE-B8A0-A81CB78F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35758-ABFE-2088-024D-42CB9E44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DA2E-079C-8F2F-2B05-7DF96FEC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4DEC-E4CD-4ADC-399C-4FDF4D79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92B5-40FB-7E29-25D8-B8559A0D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38"/>
            <a:ext cx="12192000" cy="68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8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1486-95B6-326F-5E74-026D5B03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DD7847-A8D6-95B2-8E39-FE73DF6DE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513"/>
          </a:xfrm>
        </p:spPr>
      </p:pic>
    </p:spTree>
    <p:extLst>
      <p:ext uri="{BB962C8B-B14F-4D97-AF65-F5344CB8AC3E}">
        <p14:creationId xmlns:p14="http://schemas.microsoft.com/office/powerpoint/2010/main" val="28784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DA23-27E7-CE17-B8D1-52774ED6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418" y="0"/>
            <a:ext cx="10515600" cy="433030"/>
          </a:xfrm>
        </p:spPr>
        <p:txBody>
          <a:bodyPr>
            <a:normAutofit/>
          </a:bodyPr>
          <a:lstStyle/>
          <a:p>
            <a:r>
              <a:rPr lang="en-IN" sz="2000" b="1" u="sng" dirty="0"/>
              <a:t>Browing and Watching Content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CC478-7DB6-EEAB-C513-747B66D35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9F9"/>
              </a:clrFrom>
              <a:clrTo>
                <a:srgbClr val="FA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10" y="660836"/>
            <a:ext cx="9092380" cy="6080048"/>
          </a:xfrm>
        </p:spPr>
      </p:pic>
    </p:spTree>
    <p:extLst>
      <p:ext uri="{BB962C8B-B14F-4D97-AF65-F5344CB8AC3E}">
        <p14:creationId xmlns:p14="http://schemas.microsoft.com/office/powerpoint/2010/main" val="42657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A234-C667-D606-9F2C-F7B12E46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A678-8AEB-C450-62FB-5014C2885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65B0-DB62-22FC-871A-A03F86E0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78D0-24B1-97D8-58DE-E70ABEE4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B905-D25A-F373-76D1-A2A02905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985ED-D139-DE28-6A1E-F77130A31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22D7-5A25-8E95-3DEB-C3B07E498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D68DF-C152-E6E2-A3CB-FA8231DF3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D3391-814B-0128-F17C-1D58FB1C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9" y="753367"/>
            <a:ext cx="1032654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5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Browing and Watching Content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Adithya Padmanabhan</dc:creator>
  <cp:lastModifiedBy>Adithya Padmanabhan</cp:lastModifiedBy>
  <cp:revision>3</cp:revision>
  <dcterms:created xsi:type="dcterms:W3CDTF">2025-07-18T07:43:00Z</dcterms:created>
  <dcterms:modified xsi:type="dcterms:W3CDTF">2025-07-18T08:06:24Z</dcterms:modified>
</cp:coreProperties>
</file>